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75" r:id="rId5"/>
    <p:sldId id="276" r:id="rId6"/>
    <p:sldId id="259" r:id="rId7"/>
    <p:sldId id="273" r:id="rId8"/>
    <p:sldId id="272" r:id="rId9"/>
    <p:sldId id="260" r:id="rId10"/>
    <p:sldId id="261" r:id="rId11"/>
    <p:sldId id="262" r:id="rId12"/>
    <p:sldId id="263" r:id="rId13"/>
    <p:sldId id="264" r:id="rId14"/>
    <p:sldId id="274" r:id="rId15"/>
    <p:sldId id="277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42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4912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meetup.com/Open-i-Java-en-Oracle-Meetu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412240"/>
            <a:ext cx="8222100" cy="1340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Grip </a:t>
            </a:r>
            <a:r>
              <a:rPr lang="en-US" dirty="0"/>
              <a:t>on Code Quality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ITNEXT </a:t>
            </a:r>
            <a:r>
              <a:rPr lang="e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Meetup</a:t>
            </a:r>
            <a:r>
              <a:rPr lang="e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28 augustus </a:t>
            </a:r>
            <a:r>
              <a:rPr lang="e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2018</a:t>
            </a:r>
            <a:endParaRPr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Dick Dijk, dick@dijkrosoft.nl</a:t>
            </a:r>
            <a:endParaRPr sz="2400" u="sn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hlinkClick r:id="rId3"/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view on quality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perspectives: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Bugs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Security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smtClean="0"/>
              <a:t>Maintainability</a:t>
            </a:r>
            <a:r>
              <a:rPr lang="en-US" dirty="0" smtClean="0"/>
              <a:t> (code smells)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scenarios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Typically used as part of build pipeline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.. but could be used on developer’s workstation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 period</a:t>
            </a: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an existing code base you can not fix all issues at once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First stop the leaking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… then start fixing old issues (you can change rule severities / profiles </a:t>
            </a:r>
            <a:r>
              <a:rPr lang="en" dirty="0" smtClean="0"/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663257" y="2927875"/>
            <a:ext cx="13074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Push code</a:t>
            </a:r>
            <a:endParaRPr dirty="0"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415" y="1790774"/>
            <a:ext cx="536860" cy="5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75" y="3382100"/>
            <a:ext cx="38597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50" y="3542250"/>
            <a:ext cx="908975" cy="90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/>
          <p:nvPr/>
        </p:nvCxnSpPr>
        <p:spPr>
          <a:xfrm flipV="1">
            <a:off x="1345625" y="2553262"/>
            <a:ext cx="433600" cy="11632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Shape 119"/>
          <p:cNvCxnSpPr/>
          <p:nvPr/>
        </p:nvCxnSpPr>
        <p:spPr>
          <a:xfrm>
            <a:off x="5006242" y="2357280"/>
            <a:ext cx="2009783" cy="106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Shape 120"/>
          <p:cNvSpPr txBox="1"/>
          <p:nvPr/>
        </p:nvSpPr>
        <p:spPr>
          <a:xfrm>
            <a:off x="5436548" y="2425129"/>
            <a:ext cx="6016322" cy="45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code analysers and push statistics</a:t>
            </a:r>
            <a:endParaRPr dirty="0"/>
          </a:p>
        </p:txBody>
      </p:sp>
      <p:pic>
        <p:nvPicPr>
          <p:cNvPr id="2" name="Afbeelding 1" descr="logo@2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84" y="1787784"/>
            <a:ext cx="1655941" cy="692484"/>
          </a:xfrm>
          <a:prstGeom prst="rect">
            <a:avLst/>
          </a:prstGeom>
        </p:spPr>
      </p:pic>
      <p:cxnSp>
        <p:nvCxnSpPr>
          <p:cNvPr id="13" name="Shape 118"/>
          <p:cNvCxnSpPr>
            <a:stCxn id="115" idx="1"/>
          </p:cNvCxnSpPr>
          <p:nvPr/>
        </p:nvCxnSpPr>
        <p:spPr>
          <a:xfrm flipH="1" flipV="1">
            <a:off x="2970657" y="2002513"/>
            <a:ext cx="1326758" cy="494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Shape 114"/>
          <p:cNvSpPr txBox="1">
            <a:spLocks/>
          </p:cNvSpPr>
          <p:nvPr/>
        </p:nvSpPr>
        <p:spPr>
          <a:xfrm>
            <a:off x="2866525" y="2139262"/>
            <a:ext cx="13074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" dirty="0" smtClean="0"/>
              <a:t>do CI stuff</a:t>
            </a:r>
            <a:endParaRPr lang="en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laptop_demo_en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0" y="361740"/>
            <a:ext cx="6614391" cy="47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3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quality_ga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60" y="253422"/>
            <a:ext cx="6077500" cy="489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3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scenarios</a:t>
            </a: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sd do eiusmod tempor incididunt ut labore et dolore magna aliqua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46" name="Shape 146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Shape 153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you.</a:t>
            </a:r>
            <a:endParaRPr sz="4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65" name="Shape 165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Bio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 years in IT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smtClean="0"/>
              <a:t>reelance </a:t>
            </a:r>
            <a:r>
              <a:rPr lang="en" dirty="0"/>
              <a:t>software </a:t>
            </a:r>
            <a:r>
              <a:rPr lang="en" dirty="0" smtClean="0"/>
              <a:t>developer</a:t>
            </a:r>
            <a:endParaRPr lang="en-US" dirty="0" smtClean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 smtClean="0"/>
              <a:t>Mostly Java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end-user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No bugs</a:t>
            </a:r>
          </a:p>
          <a:p>
            <a:r>
              <a:rPr lang="nl-NL" dirty="0" err="1" smtClean="0"/>
              <a:t>Maybe</a:t>
            </a:r>
            <a:r>
              <a:rPr lang="nl-NL" dirty="0" smtClean="0"/>
              <a:t>,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looks</a:t>
            </a:r>
          </a:p>
          <a:p>
            <a:r>
              <a:rPr lang="nl-NL" dirty="0" smtClean="0"/>
              <a:t>Response time</a:t>
            </a:r>
          </a:p>
          <a:p>
            <a:r>
              <a:rPr lang="mr-IN" dirty="0" smtClean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711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developer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Lines per class</a:t>
            </a:r>
          </a:p>
          <a:p>
            <a:r>
              <a:rPr lang="nl-NL" dirty="0" err="1" smtClean="0"/>
              <a:t>Complexity</a:t>
            </a:r>
            <a:r>
              <a:rPr lang="nl-NL" dirty="0" smtClean="0"/>
              <a:t> of code</a:t>
            </a:r>
          </a:p>
          <a:p>
            <a:r>
              <a:rPr lang="nl-NL" dirty="0" err="1" smtClean="0"/>
              <a:t>Readability</a:t>
            </a:r>
            <a:endParaRPr lang="nl-NL" dirty="0" smtClean="0"/>
          </a:p>
          <a:p>
            <a:r>
              <a:rPr lang="mr-IN" dirty="0" smtClean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530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bugs </a:t>
            </a:r>
            <a:r>
              <a:rPr lang="nl-NL" dirty="0" err="1" smtClean="0"/>
              <a:t>early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Code review</a:t>
            </a:r>
          </a:p>
          <a:p>
            <a:r>
              <a:rPr lang="nl-NL" dirty="0" smtClean="0"/>
              <a:t>Unit tests</a:t>
            </a:r>
          </a:p>
          <a:p>
            <a:r>
              <a:rPr lang="nl-NL" dirty="0" smtClean="0"/>
              <a:t>Integration tests</a:t>
            </a:r>
          </a:p>
          <a:p>
            <a:r>
              <a:rPr lang="nl-NL" dirty="0" smtClean="0"/>
              <a:t>Manual tests</a:t>
            </a:r>
          </a:p>
          <a:p>
            <a:r>
              <a:rPr lang="nl-NL" dirty="0" smtClean="0"/>
              <a:t>Performance tests</a:t>
            </a:r>
          </a:p>
          <a:p>
            <a:r>
              <a:rPr lang="nl-NL" dirty="0" err="1" smtClean="0"/>
              <a:t>Continuous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endParaRPr lang="nl-NL" dirty="0" smtClean="0"/>
          </a:p>
          <a:p>
            <a:r>
              <a:rPr lang="nl-NL" dirty="0"/>
              <a:t>C</a:t>
            </a:r>
            <a:r>
              <a:rPr lang="nl-NL" dirty="0" smtClean="0"/>
              <a:t>ode analysis tools, </a:t>
            </a:r>
            <a:r>
              <a:rPr lang="nl-NL" dirty="0" err="1" smtClean="0"/>
              <a:t>like</a:t>
            </a:r>
            <a:r>
              <a:rPr lang="nl-NL" dirty="0" smtClean="0"/>
              <a:t> </a:t>
            </a:r>
            <a:r>
              <a:rPr lang="nl-NL" dirty="0" err="1" smtClean="0"/>
              <a:t>SonarQube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791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SonarQube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" dirty="0"/>
              <a:t>SonarQube is tool to get a grip on quality. </a:t>
            </a:r>
            <a:endParaRPr lang="en" dirty="0" smtClean="0"/>
          </a:p>
          <a:p>
            <a:pPr marL="0" lvl="0" indent="0">
              <a:buNone/>
            </a:pPr>
            <a:endParaRPr lang="en" dirty="0"/>
          </a:p>
          <a:p>
            <a:pPr marL="0" lvl="0" indent="0">
              <a:buNone/>
            </a:pPr>
            <a:r>
              <a:rPr lang="en" dirty="0" smtClean="0"/>
              <a:t>Software </a:t>
            </a:r>
            <a:r>
              <a:rPr lang="en" dirty="0"/>
              <a:t>Quality is important, the sooner you find a problem the cheaper it is to fix it.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426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Analysers (run as part of build)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Dashboards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361</Words>
  <Application>Microsoft Macintosh PowerPoint</Application>
  <PresentationFormat>Diavoorstelling (16:9)</PresentationFormat>
  <Paragraphs>75</Paragraphs>
  <Slides>22</Slides>
  <Notes>16</Notes>
  <HiddenSlides>7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3" baseType="lpstr">
      <vt:lpstr>Material</vt:lpstr>
      <vt:lpstr>Grip on Code Quality</vt:lpstr>
      <vt:lpstr>Section Title</vt:lpstr>
      <vt:lpstr>Bio</vt:lpstr>
      <vt:lpstr>Quality for end-user</vt:lpstr>
      <vt:lpstr>Quality for developer</vt:lpstr>
      <vt:lpstr>PowerPoint-presentatie</vt:lpstr>
      <vt:lpstr>How to find bugs early</vt:lpstr>
      <vt:lpstr>SonarQube</vt:lpstr>
      <vt:lpstr>Architecture</vt:lpstr>
      <vt:lpstr>Provide view on quality</vt:lpstr>
      <vt:lpstr>Usage scenarios</vt:lpstr>
      <vt:lpstr>Leak period</vt:lpstr>
      <vt:lpstr>Demo</vt:lpstr>
      <vt:lpstr>PowerPoint-presentatie</vt:lpstr>
      <vt:lpstr>PowerPoint-presentatie</vt:lpstr>
      <vt:lpstr>Usage scenarios</vt:lpstr>
      <vt:lpstr>Second point</vt:lpstr>
      <vt:lpstr>xx%</vt:lpstr>
      <vt:lpstr>Final point</vt:lpstr>
      <vt:lpstr>“This is a super-important quote”</vt:lpstr>
      <vt:lpstr>Thank you.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Grip on Code Quality</dc:title>
  <cp:lastModifiedBy>BKWI</cp:lastModifiedBy>
  <cp:revision>6</cp:revision>
  <dcterms:modified xsi:type="dcterms:W3CDTF">2018-08-26T18:09:31Z</dcterms:modified>
</cp:coreProperties>
</file>